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8" r:id="rId2"/>
    <p:sldId id="260" r:id="rId3"/>
    <p:sldId id="267" r:id="rId4"/>
    <p:sldId id="266" r:id="rId5"/>
    <p:sldId id="268" r:id="rId6"/>
    <p:sldId id="269" r:id="rId7"/>
    <p:sldId id="270" r:id="rId8"/>
    <p:sldId id="271" r:id="rId9"/>
    <p:sldId id="296" r:id="rId10"/>
    <p:sldId id="272" r:id="rId11"/>
    <p:sldId id="273" r:id="rId12"/>
    <p:sldId id="274" r:id="rId13"/>
    <p:sldId id="297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98" r:id="rId24"/>
    <p:sldId id="284" r:id="rId25"/>
    <p:sldId id="299" r:id="rId26"/>
    <p:sldId id="285" r:id="rId27"/>
    <p:sldId id="286" r:id="rId28"/>
    <p:sldId id="287" r:id="rId29"/>
    <p:sldId id="288" r:id="rId30"/>
    <p:sldId id="300" r:id="rId31"/>
    <p:sldId id="289" r:id="rId32"/>
    <p:sldId id="290" r:id="rId33"/>
    <p:sldId id="301" r:id="rId34"/>
    <p:sldId id="291" r:id="rId35"/>
    <p:sldId id="292" r:id="rId36"/>
    <p:sldId id="302" r:id="rId37"/>
    <p:sldId id="293" r:id="rId38"/>
    <p:sldId id="294" r:id="rId39"/>
    <p:sldId id="303" r:id="rId40"/>
    <p:sldId id="295" r:id="rId41"/>
    <p:sldId id="304" r:id="rId42"/>
    <p:sldId id="305" r:id="rId43"/>
    <p:sldId id="308" r:id="rId44"/>
    <p:sldId id="306" r:id="rId45"/>
    <p:sldId id="309" r:id="rId46"/>
    <p:sldId id="307" r:id="rId47"/>
    <p:sldId id="310" r:id="rId48"/>
    <p:sldId id="311" r:id="rId49"/>
    <p:sldId id="313" r:id="rId50"/>
    <p:sldId id="318" r:id="rId51"/>
    <p:sldId id="314" r:id="rId52"/>
    <p:sldId id="312" r:id="rId53"/>
    <p:sldId id="315" r:id="rId54"/>
    <p:sldId id="316" r:id="rId55"/>
    <p:sldId id="317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391025-38C8-4993-B97A-EF0AFAAD06B3}" v="50" dt="2023-01-22T06:39:57.574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1/22/2023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1/22/2023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1/22/2023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1/22/2023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1/22/2023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1/22/2023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1/22/2023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1/22/2023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1/22/2023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1/22/2023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1/22/2023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1/22/2023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Mathematical Logic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MHT-CET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3DB48-D04A-7CEA-B45D-93808EB836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040" y="1348245"/>
            <a:ext cx="3362960" cy="98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50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917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34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MCQs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D4019-5575-F295-352F-35C48CA659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2859"/>
            <a:ext cx="5588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7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C5C8BD-6533-D1A8-D6A7-A5CE174508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2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B2D259-DE08-19C0-F999-A95BD7D36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087"/>
            <a:ext cx="7010981" cy="276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7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55BF09-014D-0C7C-76C4-C830156327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77022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3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58BAF5-FDD6-F928-9836-61530AC7E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85148" y="-2085148"/>
            <a:ext cx="1702185" cy="587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2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BA7AA2-83EC-E00E-EF5B-03BCC5D409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33440" cy="238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4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A547B8-457A-6C45-7876-750F90747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980807" cy="145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3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 vs. statement vs. proposition</a:t>
            </a: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7EB03A-FBE5-4095-A37C-193893DEE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0800"/>
            <a:ext cx="6353869" cy="2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62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416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Tautology ,Contradiction , Contingency</a:t>
            </a:r>
          </a:p>
        </p:txBody>
      </p:sp>
    </p:spTree>
    <p:extLst>
      <p:ext uri="{BB962C8B-B14F-4D97-AF65-F5344CB8AC3E}">
        <p14:creationId xmlns:p14="http://schemas.microsoft.com/office/powerpoint/2010/main" val="186377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02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MCQs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FD2E8D-2C04-2A60-BC54-074C30833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456"/>
            <a:ext cx="7170678" cy="214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0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AE50CD-AB0D-A2F4-5DF5-BC2417B83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928559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32FCD-59C0-3963-CF15-161127773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455619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0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225FD9-8074-C689-E97D-650CD3E46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528079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7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87B06D-062A-5B64-ED75-D34FBE18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40059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064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Converse ,Inverse and Contrapositive of conditional statement (p-&gt;q)</a:t>
            </a:r>
          </a:p>
        </p:txBody>
      </p:sp>
    </p:spTree>
    <p:extLst>
      <p:ext uri="{BB962C8B-B14F-4D97-AF65-F5344CB8AC3E}">
        <p14:creationId xmlns:p14="http://schemas.microsoft.com/office/powerpoint/2010/main" val="362417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350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369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MCQs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AEC24-CB2A-21E1-B60B-621436816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456"/>
            <a:ext cx="6807200" cy="160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4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1C6FF-EA0F-D8F4-8AAC-0DEE7E7C5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"/>
            <a:ext cx="6776720" cy="307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6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610E5E-221C-6B79-6558-052A77F424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507353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Algebra of statements</a:t>
            </a:r>
          </a:p>
        </p:txBody>
      </p:sp>
    </p:spTree>
    <p:extLst>
      <p:ext uri="{BB962C8B-B14F-4D97-AF65-F5344CB8AC3E}">
        <p14:creationId xmlns:p14="http://schemas.microsoft.com/office/powerpoint/2010/main" val="62820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44FD82-F046-1441-8330-B066C54C0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0"/>
            <a:ext cx="121539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5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88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</p:spTree>
    <p:extLst>
      <p:ext uri="{BB962C8B-B14F-4D97-AF65-F5344CB8AC3E}">
        <p14:creationId xmlns:p14="http://schemas.microsoft.com/office/powerpoint/2010/main" val="420718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MCQs on statement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790500-FC42-B515-59E6-86FBE2932C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455"/>
            <a:ext cx="6299200" cy="215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33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55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DAB476-A36A-65D7-7159-5772A4630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728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8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973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96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Duality</a:t>
            </a:r>
          </a:p>
        </p:txBody>
      </p:sp>
    </p:spTree>
    <p:extLst>
      <p:ext uri="{BB962C8B-B14F-4D97-AF65-F5344CB8AC3E}">
        <p14:creationId xmlns:p14="http://schemas.microsoft.com/office/powerpoint/2010/main" val="52394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990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28678-2014-FBD5-4855-634679575D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66363" y="-1566363"/>
            <a:ext cx="2709274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1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4AACC-7950-1055-FF64-47CBCE67B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79746" y="-1779746"/>
            <a:ext cx="2323148" cy="58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0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267F97-872C-BDF0-CA7A-24F548076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08146" y="-2308145"/>
            <a:ext cx="2241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2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78490-0BF1-8B92-DF33-CDDAEAB091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90599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6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logic to switching circuit</a:t>
            </a:r>
          </a:p>
        </p:txBody>
      </p:sp>
    </p:spTree>
    <p:extLst>
      <p:ext uri="{BB962C8B-B14F-4D97-AF65-F5344CB8AC3E}">
        <p14:creationId xmlns:p14="http://schemas.microsoft.com/office/powerpoint/2010/main" val="412307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70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821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A815AE-5877-F01D-23BB-B79BD0039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80" y="1"/>
            <a:ext cx="4551680" cy="347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8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CE0602-99C2-61A4-468E-7E27F30003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22533" cy="354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2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316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4F6032-941A-4D04-E0BF-C6FC1AEC3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14618" cy="211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8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54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254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statement ,logical connectives  ,logical equivalence</a:t>
            </a:r>
          </a:p>
        </p:txBody>
      </p:sp>
    </p:spTree>
    <p:extLst>
      <p:ext uri="{BB962C8B-B14F-4D97-AF65-F5344CB8AC3E}">
        <p14:creationId xmlns:p14="http://schemas.microsoft.com/office/powerpoint/2010/main" val="415623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114</TotalTime>
  <Words>54</Words>
  <Application>Microsoft Office PowerPoint</Application>
  <PresentationFormat>Widescreen</PresentationFormat>
  <Paragraphs>14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Calibri</vt:lpstr>
      <vt:lpstr>Wingdings</vt:lpstr>
      <vt:lpstr>Educational subjects 16x9</vt:lpstr>
      <vt:lpstr>Mathematical Logic</vt:lpstr>
      <vt:lpstr>Sentence vs. statement vs. proposition</vt:lpstr>
      <vt:lpstr>PowerPoint Presentation</vt:lpstr>
      <vt:lpstr>MCQs on statement</vt:lpstr>
      <vt:lpstr>PowerPoint Presentation</vt:lpstr>
      <vt:lpstr>PowerPoint Presentation</vt:lpstr>
      <vt:lpstr>PowerPoint Presentation</vt:lpstr>
      <vt:lpstr>PowerPoint Presentation</vt:lpstr>
      <vt:lpstr>compound statement ,logical connectives  ,logical equivalence</vt:lpstr>
      <vt:lpstr>PowerPoint Presentation</vt:lpstr>
      <vt:lpstr>PowerPoint Presentation</vt:lpstr>
      <vt:lpstr>PowerPoint Presentation</vt:lpstr>
      <vt:lpstr>MCQs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Tautology ,Contradiction , Contingency</vt:lpstr>
      <vt:lpstr>PowerPoint Presentation</vt:lpstr>
      <vt:lpstr>MCQs </vt:lpstr>
      <vt:lpstr>PowerPoint Presentation</vt:lpstr>
      <vt:lpstr>PowerPoint Presentation</vt:lpstr>
      <vt:lpstr>PowerPoint Presentation</vt:lpstr>
      <vt:lpstr>PowerPoint Presentation</vt:lpstr>
      <vt:lpstr>Converse ,Inverse and Contrapositive of conditional statement (p-&gt;q)</vt:lpstr>
      <vt:lpstr>PowerPoint Presentation</vt:lpstr>
      <vt:lpstr>PowerPoint Presentation</vt:lpstr>
      <vt:lpstr>MCQs </vt:lpstr>
      <vt:lpstr>PowerPoint Presentation</vt:lpstr>
      <vt:lpstr>PowerPoint Presentation</vt:lpstr>
      <vt:lpstr>Algebra of statements</vt:lpstr>
      <vt:lpstr>PowerPoint Presentation</vt:lpstr>
      <vt:lpstr>PowerPoint Presentation</vt:lpstr>
      <vt:lpstr>Quantifiers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Duality</vt:lpstr>
      <vt:lpstr>PowerPoint Presentation</vt:lpstr>
      <vt:lpstr>PowerPoint Presentation</vt:lpstr>
      <vt:lpstr>PowerPoint Presentation</vt:lpstr>
      <vt:lpstr>PowerPoint Presentation</vt:lpstr>
      <vt:lpstr>Application of logic to switching circuit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Logic</dc:title>
  <dc:creator>pramod garhwal</dc:creator>
  <cp:lastModifiedBy>pramod garhwal</cp:lastModifiedBy>
  <cp:revision>2</cp:revision>
  <dcterms:created xsi:type="dcterms:W3CDTF">2023-01-22T04:51:21Z</dcterms:created>
  <dcterms:modified xsi:type="dcterms:W3CDTF">2023-01-22T06:45:52Z</dcterms:modified>
</cp:coreProperties>
</file>